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9" r:id="rId2"/>
    <p:sldId id="360" r:id="rId3"/>
    <p:sldId id="331" r:id="rId4"/>
    <p:sldId id="351" r:id="rId5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8.jpe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.jpeg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2.jpe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4.jpe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MARKETING\08 Brand Marketing Materials\IMAGES\Pictures from Photo Library 2014\02- Resorts by theme\SUN\LPAC_F112_16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1" r="14745"/>
          <a:stretch/>
        </p:blipFill>
        <p:spPr bwMode="auto">
          <a:xfrm>
            <a:off x="0" y="0"/>
            <a:ext cx="503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666750"/>
            <a:ext cx="4104002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La </a:t>
            </a: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Palmyre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</a:t>
            </a: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Atlantique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France 3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  <a:latin typeface="HappinessV_TTF" panose="02000503040000020004" pitchFamily="2" charset="-18"/>
            </a:endParaRP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5039999" y="44004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753525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142308419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598738"/>
            <a:ext cx="4846637" cy="639762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162922020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3106738"/>
            <a:ext cx="2581275" cy="828675"/>
          </a:xfrm>
          <a:prstGeom prst="rect">
            <a:avLst/>
          </a:prstGeom>
        </p:spPr>
      </p:pic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2472902614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5147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48" name="Picture 56" descr="https://media-server.clubmed.com/image/jpeg/2000/auto/crop/center/60/https%3A%2F%2Fns.clubmed.com%2Ficp%2F1-MEDIA%2F01.VILLAGES%2F1.2CAMPAGNE%2FOPIO-EN-PROVENCE%2F15-14-13-12-11-10-9-8-7-6-5-4-3-2-1-PHOTOS%2FOPICF117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3800"/>
            <a:ext cx="5039999" cy="336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34" name="Picture 2" descr="P:\MARKETING\08 Brand Marketing Materials\IMAGES\Pictures from Photo Library 2014\02- Resorts by theme\SUN\OPIC_G107_0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" t="5582" r="2141" b="11186"/>
          <a:stretch/>
        </p:blipFill>
        <p:spPr bwMode="auto">
          <a:xfrm>
            <a:off x="-1" y="-2"/>
            <a:ext cx="5040000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22312"/>
            <a:ext cx="410400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Opio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</a:t>
            </a:r>
            <a:r>
              <a:rPr lang="en-GB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en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Provence,</a:t>
            </a:r>
            <a:endParaRPr lang="en-GB" sz="34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France 4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225100" y="4290536"/>
            <a:ext cx="37338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 smtClean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NEW CIRCUS PLAYGROUND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Over 30 circus activities by Cirque du Soleil</a:t>
            </a:r>
            <a:endParaRPr lang="en-GB" b="1" dirty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90506" y="3949126"/>
            <a:ext cx="3802987" cy="15372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225100" y="3987544"/>
            <a:ext cx="3733800" cy="14604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95273918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672013" y="2062162"/>
            <a:ext cx="4846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18607562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803900" y="2600325"/>
            <a:ext cx="25812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1031179"/>
              </p:ext>
            </p:ext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145088" y="2981325"/>
            <a:ext cx="3895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47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56" name="Picture 112" descr="https://media-server.clubmed.com/image/jpeg/2000/auto/crop/center/60/https%3A%2F%2Fns.clubmed.com%2Ficp%2F1-MEDIA%2F01.VILLAGES%2F1.1MER%2F1-PALMIYE%2F33-32-31-30-29-28-27-26-25-24-23-22-21-20-19-18-17-16-15-14-13-12-11-10-9-8-7-6-5-4-3-2-1-PHOTOS%2FPALCF1120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1282" r="32528" b="-222"/>
          <a:stretch/>
        </p:blipFill>
        <p:spPr bwMode="auto">
          <a:xfrm>
            <a:off x="0" y="0"/>
            <a:ext cx="5039999" cy="689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Palmiye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Turkey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830119378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725395086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1500601456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:\TRADE\10. OFFERS &amp; PROMOTIONS\W17\7. New offers of the week\CANC_F116_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4" r="28263"/>
          <a:stretch/>
        </p:blipFill>
        <p:spPr bwMode="auto">
          <a:xfrm>
            <a:off x="0" y="0"/>
            <a:ext cx="503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Cancun Yucatan,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Mexico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20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674399127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175806561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7" name="Picture 6"/>
          <p:cNvPicPr/>
          <p:nvPr>
            <p:extLst>
              <p:ext uri="{D42A27DB-BD31-4B8C-83A1-F6EECF244321}">
                <p14:modId xmlns:p14="http://schemas.microsoft.com/office/powerpoint/2010/main" val="4252808539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42</Words>
  <Application>Microsoft Office PowerPoint</Application>
  <PresentationFormat>On-screen Show (4:3)</PresentationFormat>
  <Paragraphs>18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105</cp:revision>
  <cp:lastPrinted>2016-07-29T15:54:35Z</cp:lastPrinted>
  <dcterms:created xsi:type="dcterms:W3CDTF">2016-07-29T15:09:09Z</dcterms:created>
  <dcterms:modified xsi:type="dcterms:W3CDTF">2018-07-27T10:16:41Z</dcterms:modified>
</cp:coreProperties>
</file>